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576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1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B3"/>
    <a:srgbClr val="FACE50"/>
    <a:srgbClr val="DA05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2" autoAdjust="0"/>
    <p:restoredTop sz="94626"/>
  </p:normalViewPr>
  <p:slideViewPr>
    <p:cSldViewPr snapToGrid="0" showGuides="1">
      <p:cViewPr varScale="1">
        <p:scale>
          <a:sx n="219" d="100"/>
          <a:sy n="219" d="100"/>
        </p:scale>
        <p:origin x="1424" y="168"/>
      </p:cViewPr>
      <p:guideLst>
        <p:guide orient="horz" pos="1152"/>
        <p:guide pos="11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ircular logo with text&#10;&#10;AI-generated content may be incorrect.">
            <a:extLst>
              <a:ext uri="{FF2B5EF4-FFF2-40B4-BE49-F238E27FC236}">
                <a16:creationId xmlns:a16="http://schemas.microsoft.com/office/drawing/2014/main" id="{CB6CC6BB-752B-F6EC-1879-F93F2D9FEE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57600" cy="3657600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30FE875-10F9-4DF1-A8CC-6FA1477B82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81377" y="547511"/>
            <a:ext cx="2545645" cy="2545645"/>
          </a:xfrm>
          <a:custGeom>
            <a:avLst/>
            <a:gdLst>
              <a:gd name="connsiteX0" fmla="*/ 1371600 w 2743200"/>
              <a:gd name="connsiteY0" fmla="*/ 0 h 2743200"/>
              <a:gd name="connsiteX1" fmla="*/ 2743200 w 2743200"/>
              <a:gd name="connsiteY1" fmla="*/ 1371600 h 2743200"/>
              <a:gd name="connsiteX2" fmla="*/ 1371600 w 2743200"/>
              <a:gd name="connsiteY2" fmla="*/ 2743200 h 2743200"/>
              <a:gd name="connsiteX3" fmla="*/ 0 w 2743200"/>
              <a:gd name="connsiteY3" fmla="*/ 1371600 h 2743200"/>
              <a:gd name="connsiteX4" fmla="*/ 1371600 w 27432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0" h="2743200">
                <a:moveTo>
                  <a:pt x="1371600" y="0"/>
                </a:moveTo>
                <a:cubicBezTo>
                  <a:pt x="2129114" y="0"/>
                  <a:pt x="2743200" y="614086"/>
                  <a:pt x="2743200" y="1371600"/>
                </a:cubicBezTo>
                <a:cubicBezTo>
                  <a:pt x="2743200" y="2129114"/>
                  <a:pt x="2129114" y="2743200"/>
                  <a:pt x="1371600" y="2743200"/>
                </a:cubicBezTo>
                <a:cubicBezTo>
                  <a:pt x="614086" y="2743200"/>
                  <a:pt x="0" y="2129114"/>
                  <a:pt x="0" y="1371600"/>
                </a:cubicBezTo>
                <a:cubicBezTo>
                  <a:pt x="0" y="614086"/>
                  <a:pt x="614086" y="0"/>
                  <a:pt x="1371600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click here to add a picture or drag and drop</a:t>
            </a:r>
          </a:p>
        </p:txBody>
      </p:sp>
    </p:spTree>
    <p:extLst>
      <p:ext uri="{BB962C8B-B14F-4D97-AF65-F5344CB8AC3E}">
        <p14:creationId xmlns:p14="http://schemas.microsoft.com/office/powerpoint/2010/main" val="395143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11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94734"/>
            <a:ext cx="315468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973666"/>
            <a:ext cx="315468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EDFF9-C21A-4CC7-AC07-5785B685516F}" type="datetimeFigureOut">
              <a:rPr lang="en-US" smtClean="0"/>
              <a:t>1/28/25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C6ACB-6DE9-46A6-9DC8-3F98551F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1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2139DC2-831A-7391-D86D-21F734FB9AA6}"/>
              </a:ext>
            </a:extLst>
          </p:cNvPr>
          <p:cNvSpPr txBox="1"/>
          <p:nvPr/>
        </p:nvSpPr>
        <p:spPr>
          <a:xfrm>
            <a:off x="-37875" y="16123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F080544C-DC91-A2E0-ABEE-F4BEB9F64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3418" y="516767"/>
            <a:ext cx="2609741" cy="260974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055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E398A622C6C49AA1D7585FFB11E1C" ma:contentTypeVersion="18" ma:contentTypeDescription="Create a new document." ma:contentTypeScope="" ma:versionID="3d606827a4fb8873785f51c74cc17cd4">
  <xsd:schema xmlns:xsd="http://www.w3.org/2001/XMLSchema" xmlns:xs="http://www.w3.org/2001/XMLSchema" xmlns:p="http://schemas.microsoft.com/office/2006/metadata/properties" xmlns:ns2="2f767739-3f6a-40b8-bbd8-abf27c558a8f" xmlns:ns3="d9da5a54-c2f0-49f3-92e8-cd1dfa6c1193" targetNamespace="http://schemas.microsoft.com/office/2006/metadata/properties" ma:root="true" ma:fieldsID="af2aef794c40558dbcef540726264ef8" ns2:_="" ns3:_="">
    <xsd:import namespace="2f767739-3f6a-40b8-bbd8-abf27c558a8f"/>
    <xsd:import namespace="d9da5a54-c2f0-49f3-92e8-cd1dfa6c11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767739-3f6a-40b8-bbd8-abf27c558a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c69a052-f184-434b-9d65-0211e1fc19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da5a54-c2f0-49f3-92e8-cd1dfa6c119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8e4b0ef-8803-4447-aba9-959c5ca72eaf}" ma:internalName="TaxCatchAll" ma:showField="CatchAllData" ma:web="d9da5a54-c2f0-49f3-92e8-cd1dfa6c11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767739-3f6a-40b8-bbd8-abf27c558a8f">
      <Terms xmlns="http://schemas.microsoft.com/office/infopath/2007/PartnerControls"/>
    </lcf76f155ced4ddcb4097134ff3c332f>
    <TaxCatchAll xmlns="d9da5a54-c2f0-49f3-92e8-cd1dfa6c1193" xsi:nil="true"/>
  </documentManagement>
</p:properties>
</file>

<file path=customXml/itemProps1.xml><?xml version="1.0" encoding="utf-8"?>
<ds:datastoreItem xmlns:ds="http://schemas.openxmlformats.org/officeDocument/2006/customXml" ds:itemID="{79DC8159-F934-4A97-8C85-9681500F675A}"/>
</file>

<file path=customXml/itemProps2.xml><?xml version="1.0" encoding="utf-8"?>
<ds:datastoreItem xmlns:ds="http://schemas.openxmlformats.org/officeDocument/2006/customXml" ds:itemID="{D4955F5A-3759-4CAC-9A36-0971B71B12B3}"/>
</file>

<file path=customXml/itemProps3.xml><?xml version="1.0" encoding="utf-8"?>
<ds:datastoreItem xmlns:ds="http://schemas.openxmlformats.org/officeDocument/2006/customXml" ds:itemID="{F762F38B-458A-4EF5-97E9-ACC38D15AB9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Rielly</dc:creator>
  <cp:lastModifiedBy>Chelsea Davis</cp:lastModifiedBy>
  <cp:revision>21</cp:revision>
  <dcterms:created xsi:type="dcterms:W3CDTF">2020-08-27T16:27:00Z</dcterms:created>
  <dcterms:modified xsi:type="dcterms:W3CDTF">2025-01-28T18:06:11Z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0x010100579E398A622C6C49AA1D7585FFB11E1C</vt:lpwstr>
  </property>
</Properties>
</file>