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3657600" cy="3657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2" userDrawn="1">
          <p15:clr>
            <a:srgbClr val="A4A3A4"/>
          </p15:clr>
        </p15:guide>
        <p15:guide id="2" pos="115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3B3"/>
    <a:srgbClr val="FACE50"/>
    <a:srgbClr val="DA05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02" autoAdjust="0"/>
    <p:restoredTop sz="94626"/>
  </p:normalViewPr>
  <p:slideViewPr>
    <p:cSldViewPr snapToGrid="0" showGuides="1">
      <p:cViewPr varScale="1">
        <p:scale>
          <a:sx n="219" d="100"/>
          <a:sy n="219" d="100"/>
        </p:scale>
        <p:origin x="1424" y="168"/>
      </p:cViewPr>
      <p:guideLst>
        <p:guide orient="horz" pos="1152"/>
        <p:guide pos="115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ircular logo with text&#10;&#10;AI-generated content may be incorrect.">
            <a:extLst>
              <a:ext uri="{FF2B5EF4-FFF2-40B4-BE49-F238E27FC236}">
                <a16:creationId xmlns:a16="http://schemas.microsoft.com/office/drawing/2014/main" id="{CB6CC6BB-752B-F6EC-1879-F93F2D9FEE6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657600" cy="3657600"/>
          </a:xfrm>
          <a:prstGeom prst="rect">
            <a:avLst/>
          </a:prstGeom>
        </p:spPr>
      </p:pic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30FE875-10F9-4DF1-A8CC-6FA1477B820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81377" y="547511"/>
            <a:ext cx="2545645" cy="2545645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1371600 h 2743200"/>
              <a:gd name="connsiteX4" fmla="*/ 1371600 w 2743200"/>
              <a:gd name="connsiteY4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6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here to add a picture or drag and drop</a:t>
            </a:r>
          </a:p>
        </p:txBody>
      </p:sp>
    </p:spTree>
    <p:extLst>
      <p:ext uri="{BB962C8B-B14F-4D97-AF65-F5344CB8AC3E}">
        <p14:creationId xmlns:p14="http://schemas.microsoft.com/office/powerpoint/2010/main" val="3951436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52" userDrawn="1">
          <p15:clr>
            <a:srgbClr val="FBAE40"/>
          </p15:clr>
        </p15:guide>
        <p15:guide id="2" pos="115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" y="194734"/>
            <a:ext cx="3154680" cy="7069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" y="973666"/>
            <a:ext cx="3154680" cy="2320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" y="3390054"/>
            <a:ext cx="822960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EDFF9-C21A-4CC7-AC07-5785B685516F}" type="datetimeFigureOut">
              <a:rPr lang="en-US" smtClean="0"/>
              <a:t>1/28/25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" y="3390054"/>
            <a:ext cx="1234440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" y="3390054"/>
            <a:ext cx="822960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C6ACB-6DE9-46A6-9DC8-3F98551F6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518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365760" rtl="0" eaLnBrk="1" latinLnBrk="0" hangingPunct="1">
        <a:lnSpc>
          <a:spcPct val="90000"/>
        </a:lnSpc>
        <a:spcBef>
          <a:spcPct val="0"/>
        </a:spcBef>
        <a:buNone/>
        <a:defRPr sz="17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36576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12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91440" algn="l" defTabSz="365760" rtl="0" eaLnBrk="1" latinLnBrk="0" hangingPunct="1">
        <a:lnSpc>
          <a:spcPct val="90000"/>
        </a:lnSpc>
        <a:spcBef>
          <a:spcPts val="200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91440" algn="l" defTabSz="365760" rtl="0" eaLnBrk="1" latinLnBrk="0" hangingPunct="1">
        <a:lnSpc>
          <a:spcPct val="90000"/>
        </a:lnSpc>
        <a:spcBef>
          <a:spcPts val="200"/>
        </a:spcBef>
        <a:buFont typeface="Arial" panose="020B0604020202020204" pitchFamily="34" charset="0"/>
        <a:buChar char="•"/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" indent="-91440" algn="l" defTabSz="365760" rtl="0" eaLnBrk="1" latinLnBrk="0" hangingPunct="1">
        <a:lnSpc>
          <a:spcPct val="90000"/>
        </a:lnSpc>
        <a:spcBef>
          <a:spcPts val="200"/>
        </a:spcBef>
        <a:buFont typeface="Arial" panose="020B0604020202020204" pitchFamily="34" charset="0"/>
        <a:buChar char="•"/>
        <a:defRPr sz="72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91440" algn="l" defTabSz="365760" rtl="0" eaLnBrk="1" latinLnBrk="0" hangingPunct="1">
        <a:lnSpc>
          <a:spcPct val="90000"/>
        </a:lnSpc>
        <a:spcBef>
          <a:spcPts val="200"/>
        </a:spcBef>
        <a:buFont typeface="Arial" panose="020B0604020202020204" pitchFamily="34" charset="0"/>
        <a:buChar char="•"/>
        <a:defRPr sz="72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" indent="-91440" algn="l" defTabSz="365760" rtl="0" eaLnBrk="1" latinLnBrk="0" hangingPunct="1">
        <a:lnSpc>
          <a:spcPct val="90000"/>
        </a:lnSpc>
        <a:spcBef>
          <a:spcPts val="200"/>
        </a:spcBef>
        <a:buFont typeface="Arial" panose="020B0604020202020204" pitchFamily="34" charset="0"/>
        <a:buChar char="•"/>
        <a:defRPr sz="72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" indent="-91440" algn="l" defTabSz="365760" rtl="0" eaLnBrk="1" latinLnBrk="0" hangingPunct="1">
        <a:lnSpc>
          <a:spcPct val="90000"/>
        </a:lnSpc>
        <a:spcBef>
          <a:spcPts val="200"/>
        </a:spcBef>
        <a:buFont typeface="Arial" panose="020B0604020202020204" pitchFamily="34" charset="0"/>
        <a:buChar char="•"/>
        <a:defRPr sz="72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" indent="-91440" algn="l" defTabSz="365760" rtl="0" eaLnBrk="1" latinLnBrk="0" hangingPunct="1">
        <a:lnSpc>
          <a:spcPct val="90000"/>
        </a:lnSpc>
        <a:spcBef>
          <a:spcPts val="200"/>
        </a:spcBef>
        <a:buFont typeface="Arial" panose="020B0604020202020204" pitchFamily="34" charset="0"/>
        <a:buChar char="•"/>
        <a:defRPr sz="72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" indent="-91440" algn="l" defTabSz="365760" rtl="0" eaLnBrk="1" latinLnBrk="0" hangingPunct="1">
        <a:lnSpc>
          <a:spcPct val="90000"/>
        </a:lnSpc>
        <a:spcBef>
          <a:spcPts val="200"/>
        </a:spcBef>
        <a:buFont typeface="Arial" panose="020B0604020202020204" pitchFamily="34" charset="0"/>
        <a:buChar char="•"/>
        <a:defRPr sz="7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" rtl="0" eaLnBrk="1" latinLnBrk="0" hangingPunct="1">
        <a:defRPr sz="72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" algn="l" defTabSz="365760" rtl="0" eaLnBrk="1" latinLnBrk="0" hangingPunct="1">
        <a:defRPr sz="72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" algn="l" defTabSz="365760" rtl="0" eaLnBrk="1" latinLnBrk="0" hangingPunct="1">
        <a:defRPr sz="72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" algn="l" defTabSz="365760" rtl="0" eaLnBrk="1" latinLnBrk="0" hangingPunct="1">
        <a:defRPr sz="72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" algn="l" defTabSz="365760" rtl="0" eaLnBrk="1" latinLnBrk="0" hangingPunct="1">
        <a:defRPr sz="72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algn="l" defTabSz="365760" rtl="0" eaLnBrk="1" latinLnBrk="0" hangingPunct="1">
        <a:defRPr sz="72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algn="l" defTabSz="365760" rtl="0" eaLnBrk="1" latinLnBrk="0" hangingPunct="1">
        <a:defRPr sz="72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" algn="l" defTabSz="365760" rtl="0" eaLnBrk="1" latinLnBrk="0" hangingPunct="1">
        <a:defRPr sz="72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" algn="l" defTabSz="365760" rtl="0" eaLnBrk="1" latinLnBrk="0" hangingPunct="1">
        <a:defRPr sz="7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B2139DC2-831A-7391-D86D-21F734FB9AA6}"/>
              </a:ext>
            </a:extLst>
          </p:cNvPr>
          <p:cNvSpPr txBox="1"/>
          <p:nvPr/>
        </p:nvSpPr>
        <p:spPr>
          <a:xfrm>
            <a:off x="-37875" y="16123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F080544C-DC91-A2E0-ABEE-F4BEB9F645E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3418" y="516767"/>
            <a:ext cx="2609741" cy="2609741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055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9E398A622C6C49AA1D7585FFB11E1C" ma:contentTypeVersion="19" ma:contentTypeDescription="Create a new document." ma:contentTypeScope="" ma:versionID="fc2639eb06bfc49a9859108408bb355d">
  <xsd:schema xmlns:xsd="http://www.w3.org/2001/XMLSchema" xmlns:xs="http://www.w3.org/2001/XMLSchema" xmlns:p="http://schemas.microsoft.com/office/2006/metadata/properties" xmlns:ns2="2f767739-3f6a-40b8-bbd8-abf27c558a8f" xmlns:ns3="d9da5a54-c2f0-49f3-92e8-cd1dfa6c1193" targetNamespace="http://schemas.microsoft.com/office/2006/metadata/properties" ma:root="true" ma:fieldsID="cc08d4d985cd5fad866989b964026e5d" ns2:_="" ns3:_="">
    <xsd:import namespace="2f767739-3f6a-40b8-bbd8-abf27c558a8f"/>
    <xsd:import namespace="d9da5a54-c2f0-49f3-92e8-cd1dfa6c119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767739-3f6a-40b8-bbd8-abf27c558a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4c69a052-f184-434b-9d65-0211e1fc19a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da5a54-c2f0-49f3-92e8-cd1dfa6c11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8e4b0ef-8803-4447-aba9-959c5ca72eaf}" ma:internalName="TaxCatchAll" ma:showField="CatchAllData" ma:web="d9da5a54-c2f0-49f3-92e8-cd1dfa6c11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f767739-3f6a-40b8-bbd8-abf27c558a8f">
      <Terms xmlns="http://schemas.microsoft.com/office/infopath/2007/PartnerControls"/>
    </lcf76f155ced4ddcb4097134ff3c332f>
    <TaxCatchAll xmlns="d9da5a54-c2f0-49f3-92e8-cd1dfa6c1193" xsi:nil="true"/>
  </documentManagement>
</p:properties>
</file>

<file path=customXml/itemProps1.xml><?xml version="1.0" encoding="utf-8"?>
<ds:datastoreItem xmlns:ds="http://schemas.openxmlformats.org/officeDocument/2006/customXml" ds:itemID="{56F3038D-434E-4038-B2E0-2C5BBA1E0478}"/>
</file>

<file path=customXml/itemProps2.xml><?xml version="1.0" encoding="utf-8"?>
<ds:datastoreItem xmlns:ds="http://schemas.openxmlformats.org/officeDocument/2006/customXml" ds:itemID="{8EBAB88A-6CFB-41CB-9087-B86D921D5C08}"/>
</file>

<file path=customXml/itemProps3.xml><?xml version="1.0" encoding="utf-8"?>
<ds:datastoreItem xmlns:ds="http://schemas.openxmlformats.org/officeDocument/2006/customXml" ds:itemID="{A6DD4131-93CF-4C52-A995-1BB3A1D37A9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568</TotalTime>
  <Words>0</Words>
  <Application>Microsoft Macintosh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Rielly</dc:creator>
  <cp:lastModifiedBy>Chelsea Davis</cp:lastModifiedBy>
  <cp:revision>21</cp:revision>
  <dcterms:created xsi:type="dcterms:W3CDTF">2020-08-27T16:27:00Z</dcterms:created>
  <dcterms:modified xsi:type="dcterms:W3CDTF">2025-01-28T18:06:11Z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0x010100579E398A622C6C49AA1D7585FFB11E1C</vt:lpwstr>
  </property>
</Properties>
</file>